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992 − 805 = </a:t>
            </a:r>
            <a:r>
              <a:rPr lang="en-US" dirty="0">
                <a:solidFill>
                  <a:srgbClr val="43A047"/>
                </a:solidFill>
                <a:effectLst/>
              </a:rPr>
              <a:t>187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518</a:t>
            </a:r>
            <a:r>
              <a:rPr lang="en-US" dirty="0">
                <a:effectLst/>
              </a:rPr>
              <a:t> + 474 = 992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DE6B1C5-1C94-029E-F744-8F0492D3B44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724 − 432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5497B1C-B633-8C09-DDD1-9ED0C4D7691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+ 476 = 615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98EA09C-0896-0AA5-F813-929639D0F53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DAB5877-DBFD-6941-55E9-B1FD98C930C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50 to 100: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724 − 432 = </a:t>
            </a:r>
            <a:r>
              <a:rPr lang="en-US" dirty="0">
                <a:solidFill>
                  <a:srgbClr val="43A047"/>
                </a:solidFill>
                <a:effectLst/>
              </a:rPr>
              <a:t>292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139</a:t>
            </a:r>
            <a:r>
              <a:rPr lang="en-US" dirty="0">
                <a:effectLst/>
              </a:rPr>
              <a:t> + 476 = 615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50 to 100: </a:t>
            </a:r>
            <a:r>
              <a:rPr lang="en-US" dirty="0">
                <a:solidFill>
                  <a:srgbClr val="43A047"/>
                </a:solidFill>
                <a:effectLst/>
              </a:rPr>
              <a:t>50, 60, 70, 80, 90, 100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3-digit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5, 10,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28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A95DA64-D44B-B270-B194-E4A7F8C9CEF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694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E48277D-9158-474A-7C5C-7C801A9DA58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411 + 414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02A2B17-376B-6EAA-B7FB-B7C2117C5F8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A947311-85A7-F1EC-D687-E931902F0D4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905 − </a:t>
            </a:r>
            <a:r>
              <a:rPr lang="en-US" dirty="0">
                <a:solidFill>
                  <a:srgbClr val="43A047"/>
                </a:solidFill>
                <a:effectLst/>
              </a:rPr>
              <a:t>211</a:t>
            </a:r>
            <a:r>
              <a:rPr lang="en-US" dirty="0">
                <a:effectLst/>
              </a:rPr>
              <a:t> = 694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411 + 414 = </a:t>
            </a:r>
            <a:r>
              <a:rPr lang="en-US" dirty="0">
                <a:solidFill>
                  <a:srgbClr val="43A047"/>
                </a:solidFill>
                <a:effectLst/>
              </a:rPr>
              <a:t>825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+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ED7E522-47CB-809F-C6E1-25F9020843C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802 −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701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DF92AD1-6E08-85C8-4E37-4F96E564F15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129 + 365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80FD9E0-0E0A-2177-AE1B-996E232FA1C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74C2AB4-30F5-30F6-B4AB-0DA65050E9C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5s from 5 to 30: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802 − </a:t>
            </a:r>
            <a:r>
              <a:rPr lang="en-US" dirty="0">
                <a:solidFill>
                  <a:srgbClr val="43A047"/>
                </a:solidFill>
                <a:effectLst/>
              </a:rPr>
              <a:t>101</a:t>
            </a:r>
            <a:r>
              <a:rPr lang="en-US" dirty="0">
                <a:effectLst/>
              </a:rPr>
              <a:t> = 701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129 + 365 = </a:t>
            </a:r>
            <a:r>
              <a:rPr lang="en-US" dirty="0">
                <a:solidFill>
                  <a:srgbClr val="43A047"/>
                </a:solidFill>
                <a:effectLst/>
              </a:rPr>
              <a:t>494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+ 40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5s from 5 to 30: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5, 10, 15, 20, 25, 30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5219179-C6D8-92CB-0557-84D1A4A7D5D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703 −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592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2D50B3A-1467-6BA5-B9A9-E1D288195EA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449 + 432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56F6DB9-6EF7-189C-75B6-D2454123A52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C80B2FF-AC35-D310-4438-DD81B52E4F7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200 to 700: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703 − </a:t>
            </a:r>
            <a:r>
              <a:rPr lang="en-US" dirty="0">
                <a:solidFill>
                  <a:srgbClr val="43A047"/>
                </a:solidFill>
                <a:effectLst/>
              </a:rPr>
              <a:t>111</a:t>
            </a:r>
            <a:r>
              <a:rPr lang="en-US" dirty="0">
                <a:effectLst/>
              </a:rPr>
              <a:t> = 592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449 + 432 = </a:t>
            </a:r>
            <a:r>
              <a:rPr lang="en-US" dirty="0">
                <a:solidFill>
                  <a:srgbClr val="43A047"/>
                </a:solidFill>
                <a:effectLst/>
              </a:rPr>
              <a:t>881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+ 30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200 to 700: </a:t>
            </a:r>
            <a:r>
              <a:rPr lang="en-US" dirty="0">
                <a:solidFill>
                  <a:srgbClr val="43A047"/>
                </a:solidFill>
                <a:effectLst/>
              </a:rPr>
              <a:t>200, 300, 400, 500, 600, 700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28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08CF0BE-06A2-B0B1-B62F-5D3A5970AF9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992 − 805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BCD786D-D844-8F63-1C00-F7DDBF843C7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+ 474 = 992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B3CE824-5BE3-3B01-6227-C692F61A11D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7F41C54-F9B3-9856-75BB-829E4BA71C8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418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2024-12-19T09:25:14Z</dcterms:modified>
</cp:coreProperties>
</file>